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95D1-6296-4CF3-8E89-373C983B3187}" type="datetimeFigureOut">
              <a:rPr lang="en-US" smtClean="0"/>
              <a:t>6/26/2011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0842-50C2-4FD7-ABB6-C9944280AA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cklink.com/catalogItem.asp?P=3941" TargetMode="External"/><Relationship Id="rId13" Type="http://schemas.openxmlformats.org/officeDocument/2006/relationships/hyperlink" Target="http://www.bricklink.com/catalogItem.asp?P=3938" TargetMode="External"/><Relationship Id="rId3" Type="http://schemas.openxmlformats.org/officeDocument/2006/relationships/hyperlink" Target="http://www.bricklink.com/catalogItem.asp?P=32568" TargetMode="External"/><Relationship Id="rId7" Type="http://schemas.openxmlformats.org/officeDocument/2006/relationships/hyperlink" Target="http://www.bricklink.com/catalogItem.asp?P=3003" TargetMode="External"/><Relationship Id="rId12" Type="http://schemas.openxmlformats.org/officeDocument/2006/relationships/hyperlink" Target="http://www.bricklink.com/catalogItem.asp?P=3937" TargetMode="External"/><Relationship Id="rId17" Type="http://schemas.openxmlformats.org/officeDocument/2006/relationships/hyperlink" Target="http://www.bricklink.com/catalogItem.asp?P=3020" TargetMode="External"/><Relationship Id="rId2" Type="http://schemas.openxmlformats.org/officeDocument/2006/relationships/hyperlink" Target="http://www.bricklink.com/catalogItem.asp?P=30359b" TargetMode="External"/><Relationship Id="rId16" Type="http://schemas.openxmlformats.org/officeDocument/2006/relationships/hyperlink" Target="http://www.bricklink.com/catalogItem.asp?P=30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icklink.com/catalogItem.asp?P=3622" TargetMode="External"/><Relationship Id="rId11" Type="http://schemas.openxmlformats.org/officeDocument/2006/relationships/hyperlink" Target="http://www.bricklink.com/catalogItem.asp?P=3960" TargetMode="External"/><Relationship Id="rId5" Type="http://schemas.openxmlformats.org/officeDocument/2006/relationships/hyperlink" Target="http://www.bricklink.com/catalogItem.asp?P=3004" TargetMode="External"/><Relationship Id="rId15" Type="http://schemas.openxmlformats.org/officeDocument/2006/relationships/hyperlink" Target="http://www.bricklink.com/catalogItem.asp?P=3022" TargetMode="External"/><Relationship Id="rId10" Type="http://schemas.openxmlformats.org/officeDocument/2006/relationships/hyperlink" Target="http://www.bricklink.com/catalogItem.asp?P=4740" TargetMode="External"/><Relationship Id="rId4" Type="http://schemas.openxmlformats.org/officeDocument/2006/relationships/hyperlink" Target="http://www.bricklink.com/catalogItem.asp?P=bion007" TargetMode="External"/><Relationship Id="rId9" Type="http://schemas.openxmlformats.org/officeDocument/2006/relationships/hyperlink" Target="http://www.bricklink.com/catalogItem.asp?P=6222" TargetMode="External"/><Relationship Id="rId14" Type="http://schemas.openxmlformats.org/officeDocument/2006/relationships/hyperlink" Target="http://www.bricklink.com/catalogItem.asp?P=302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cklink.com/catalogItem.asp?P=4287" TargetMode="External"/><Relationship Id="rId13" Type="http://schemas.openxmlformats.org/officeDocument/2006/relationships/hyperlink" Target="http://www.bricklink.com/catalogItem.asp?P=6536" TargetMode="External"/><Relationship Id="rId18" Type="http://schemas.openxmlformats.org/officeDocument/2006/relationships/hyperlink" Target="http://www.bricklink.com/catalogItem.asp?P=4459" TargetMode="External"/><Relationship Id="rId3" Type="http://schemas.openxmlformats.org/officeDocument/2006/relationships/hyperlink" Target="http://www.bricklink.com/catalogItem.asp?P=30209" TargetMode="External"/><Relationship Id="rId21" Type="http://schemas.openxmlformats.org/officeDocument/2006/relationships/hyperlink" Target="http://www.bricklink.com/catalogItem.asp?P=2431px2" TargetMode="External"/><Relationship Id="rId7" Type="http://schemas.openxmlformats.org/officeDocument/2006/relationships/hyperlink" Target="http://www.bricklink.com/catalogItem.asp?P=3048" TargetMode="External"/><Relationship Id="rId12" Type="http://schemas.openxmlformats.org/officeDocument/2006/relationships/hyperlink" Target="http://www.bricklink.com/catalogItem.asp?P=32013" TargetMode="External"/><Relationship Id="rId17" Type="http://schemas.openxmlformats.org/officeDocument/2006/relationships/hyperlink" Target="http://www.bricklink.com/catalogItem.asp?P=6558" TargetMode="External"/><Relationship Id="rId25" Type="http://schemas.openxmlformats.org/officeDocument/2006/relationships/hyperlink" Target="http://www.bricklink.com/catalogItem.asp?P=41883" TargetMode="External"/><Relationship Id="rId2" Type="http://schemas.openxmlformats.org/officeDocument/2006/relationships/hyperlink" Target="http://www.bricklink.com/catalogItem.asp?P=3794" TargetMode="External"/><Relationship Id="rId16" Type="http://schemas.openxmlformats.org/officeDocument/2006/relationships/hyperlink" Target="http://www.bricklink.com/catalogItem.asp?P=32000" TargetMode="External"/><Relationship Id="rId20" Type="http://schemas.openxmlformats.org/officeDocument/2006/relationships/hyperlink" Target="http://www.bricklink.com/catalogItem.asp?P=3069bps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icklink.com/catalogItem.asp?P=30363" TargetMode="External"/><Relationship Id="rId11" Type="http://schemas.openxmlformats.org/officeDocument/2006/relationships/hyperlink" Target="http://www.bricklink.com/catalogItem.asp?P=4519" TargetMode="External"/><Relationship Id="rId24" Type="http://schemas.openxmlformats.org/officeDocument/2006/relationships/hyperlink" Target="http://www.bricklink.com/catalogItem.asp?P=6248" TargetMode="External"/><Relationship Id="rId5" Type="http://schemas.openxmlformats.org/officeDocument/2006/relationships/hyperlink" Target="http://www.bricklink.com/catalogItem.asp?P=2654" TargetMode="External"/><Relationship Id="rId15" Type="http://schemas.openxmlformats.org/officeDocument/2006/relationships/hyperlink" Target="http://www.bricklink.com/catalogItem.asp?P=3700" TargetMode="External"/><Relationship Id="rId23" Type="http://schemas.openxmlformats.org/officeDocument/2006/relationships/hyperlink" Target="http://www.bricklink.com/catalogItem.asp?P=4855" TargetMode="External"/><Relationship Id="rId10" Type="http://schemas.openxmlformats.org/officeDocument/2006/relationships/hyperlink" Target="http://www.bricklink.com/catalogItem.asp?P=4854" TargetMode="External"/><Relationship Id="rId19" Type="http://schemas.openxmlformats.org/officeDocument/2006/relationships/hyperlink" Target="http://www.bricklink.com/catalogItem.asp?P=3069bps2" TargetMode="External"/><Relationship Id="rId4" Type="http://schemas.openxmlformats.org/officeDocument/2006/relationships/hyperlink" Target="http://www.bricklink.com/catalogItem.asp?P=4073" TargetMode="External"/><Relationship Id="rId9" Type="http://schemas.openxmlformats.org/officeDocument/2006/relationships/hyperlink" Target="http://www.bricklink.com/catalogItem.asp?P=3747b" TargetMode="External"/><Relationship Id="rId14" Type="http://schemas.openxmlformats.org/officeDocument/2006/relationships/hyperlink" Target="http://www.bricklink.com/catalogItem.asp?P=32064" TargetMode="External"/><Relationship Id="rId22" Type="http://schemas.openxmlformats.org/officeDocument/2006/relationships/hyperlink" Target="http://www.bricklink.com/catalogItem.asp?P=2412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tb.net/wp-content/uploads/2011/06/04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fbtb.net/wp-content/uploads/2011/06/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btb.net/wp-content/uploads/2011/06/03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fbtb.net/wp-content/uploads/2011/06/02.jpg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tb.net/wp-content/uploads/2011/06/08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fbtb.net/wp-content/uploads/2011/06/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btb.net/wp-content/uploads/2011/06/07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fbtb.net/wp-content/uploads/2011/06/06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tb.net/wp-content/uploads/2011/06/12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fbtb.net/wp-content/uploads/2011/06/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btb.net/wp-content/uploads/2011/06/11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fbtb.net/wp-content/uploads/2011/06/10.jpg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tb.net/wp-content/uploads/2011/06/16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fbtb.net/wp-content/uploads/2011/06/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btb.net/wp-content/uploads/2011/06/15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fbtb.net/wp-content/uploads/2011/06/14.jpg" TargetMode="Externa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tb.net/wp-content/uploads/2011/06/20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fbtb.net/wp-content/uploads/2011/06/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btb.net/wp-content/uploads/2011/06/19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fbtb.net/wp-content/uploads/2011/06/18.jpg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btb.net/wp-content/uploads/2011/06/24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fbtb.net/wp-content/uploads/2011/06/2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btb.net/wp-content/uploads/2011/06/23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fbtb.net/wp-content/uploads/2011/06/22.jpg" TargetMode="Externa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btb.net/wp-content/uploads/2011/06/25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304800"/>
            <a:ext cx="8458200" cy="609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Jon Palmer’s M-wing Kit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Parts 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Bionicle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elements listed in Dark Orange come in matching pairs in 7 other colors: Black, White, Red, Blue, Green, Dark Turquoise, and Brown.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2 Dark Gray Bar 1 x 8 with Brick 1 x 2 Curved Top End (Axle Holder Inside Small End)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2 Dark Orange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Bionicle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Mask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Kakama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4 Dark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Oange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Bionicle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Tohunga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Foot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6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Light Gray Brick 1 x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2 Light Gray Brick 1 x 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1 Light Gray Brick 2 x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1 Light Gray Brick, Round 2 x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1 Light Gray Brick, Round 4 x 4 with Holes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2 Dark Gray Dish 2 x 2 Inverted (Radar)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1 Trans-Neon Green Dish 2 x 2 Inverted (Radar)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1 Light Gray Dish 4 x 4 Inverted (Radar)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1 Light Gray Hinge Brick 1 x 2 Base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1 Light Gray Hinge Brick 1 x 2 Top Plate Thin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9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Light Gray Plate 1 x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4 Light Gray Plate 2 x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4 Light Gray Plate 2 x 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3 Dark Gray Plate 2 x 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81000" y="609600"/>
            <a:ext cx="8305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2 Light Gray Plate, Modified 1 x 2 with 1 Stud (Jumper)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 Dark Gray Plate, Modified 1 x 2 with 4 x 4 disk at 90 degrees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3 Trans-Neon Green Plate, Round 1 x 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2 Light Gray Plate, Round 2 x 2 with Rounded Bottom (Boat Stud)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2 Light Gray Slope 18 4 x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1 Light Gray Slope 45 2 x 1 Triple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2 Light Gray Slope, Inverted 33 3 x 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1 Light Gray Slope, Inverted 33 3 x 2 with Connections between Studs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1 Light Gray Slope, Inverted 45 4 x 4 Double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1 Black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, Axle 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2 Light Gray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, Axle and Pin Connector Angled #1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2 Light Gray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, Axle and Pin Connector Perpendicular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1 Dark Gray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, Brick 1 x 2 with Axle hole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2 Light Gray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, Brick 1 x 2 with Hole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2 Light Gray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, Brick 1 x 2 with Holes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4 Black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, Pin Long with Friction Ridges Lengthwise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4 Black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, Pin with Friction Ridges Lengthwise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1 Black Tile 1 x 2 with Avionics SW Copper, Red &amp; Silver Pattern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2 Light Gray Tile 1 x 2 with SW Computer Pattern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1 Dark Gray Tile 1 x 4 with Black, Silver, Copper Circuitry Pattern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2 Light Gray Tile, Modified 1 x 2 Grille with Bottom Groove / Lip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2 Trans-Neon Green Tile, Modified 1 x 2 Grille with Bottom Groove / Lip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1 Light Gray Wedge 4 x 4 Triple Inverted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2 Light Gray Wheel Freestyle with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Technic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 Pin Hole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1 Trans-Black Windscreen 6 x 4 x 2 Wedge Curved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tep 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ep 3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81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p 4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581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tep 6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ep 7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814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p 8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9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tep 1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ep 1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4290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p 12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4290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tep 1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ep 15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5052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p 16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5052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7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tep 18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ep 19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2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p 20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5052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tep 2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ep 23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814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ep 24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35814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5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6019800"/>
            <a:ext cx="16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Swoosh Away!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Cooper Family</dc:creator>
  <cp:lastModifiedBy>Cooper Family</cp:lastModifiedBy>
  <cp:revision>8</cp:revision>
  <dcterms:created xsi:type="dcterms:W3CDTF">2011-06-26T22:07:12Z</dcterms:created>
  <dcterms:modified xsi:type="dcterms:W3CDTF">2011-06-26T23:27:16Z</dcterms:modified>
</cp:coreProperties>
</file>